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  <p:embeddedFont>
      <p:font typeface="Alfa Slab O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4e2363061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4e2363061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4e2363061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4e2363061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4e5d184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4e5d184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Gamification avagy játékosítás a matematika tanításában</a:t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Barbarics Márta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Gamification avagy játékosítás</a:t>
            </a:r>
            <a:endParaRPr sz="3600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játékok elemeinek használata 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nem játékos környezetben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különböző célok elérésének érdekében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(egy-egy játékelemtől összetettebb rendszerekig)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Egy-egy játékelem alkalmazása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Időkorlát pl. </a:t>
            </a:r>
            <a:r>
              <a:rPr lang="en" sz="3000"/>
              <a:t>diákok bevonása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Együttműködés/versengés pl. </a:t>
            </a:r>
            <a:r>
              <a:rPr lang="en" sz="3000"/>
              <a:t>gyakorlás élvezetessé tétele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Jelvény pl. egyéni visszajelzés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Küldetés pl. differenciálás 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Avatar pl. motiválás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Összetettebb rendszerek, pl. értékelés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4470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Pontok, mester pontok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Szintek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Ranglisták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Rangok, titulusok 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Bónuszok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...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4782600" y="1152525"/>
            <a:ext cx="4150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Az osztályzás káros hatásainak csökkentése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Folyamatos visszajelzés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A befektetett munka értékelése 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Stresszmentesítés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Differenciálás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roxima Nova"/>
              <a:buChar char="●"/>
            </a:pPr>
            <a:r>
              <a:rPr lang="en"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… </a:t>
            </a:r>
            <a:endParaRPr sz="24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