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7" r:id="rId3"/>
    <p:sldId id="297" r:id="rId4"/>
    <p:sldId id="298" r:id="rId5"/>
    <p:sldId id="302" r:id="rId6"/>
    <p:sldId id="300" r:id="rId7"/>
    <p:sldId id="301" r:id="rId8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ál Ivett" initials="KI" lastIdx="1" clrIdx="0">
    <p:extLst>
      <p:ext uri="{19B8F6BF-5375-455C-9EA6-DF929625EA0E}">
        <p15:presenceInfo xmlns:p15="http://schemas.microsoft.com/office/powerpoint/2012/main" userId="Král Ivet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15BE15-C8D6-4EE8-AAFC-2F38E4593359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F01F9BF4-2690-42C9-BA49-EC2A3A4E41AE}">
      <dgm:prSet phldrT="[Szöveg]"/>
      <dgm:spPr/>
      <dgm:t>
        <a:bodyPr/>
        <a:lstStyle/>
        <a:p>
          <a:r>
            <a:rPr lang="hu-HU" dirty="0" err="1"/>
            <a:t>Invite</a:t>
          </a:r>
          <a:r>
            <a:rPr lang="hu-HU" dirty="0"/>
            <a:t> </a:t>
          </a:r>
          <a:r>
            <a:rPr lang="hu-HU" dirty="0" err="1"/>
            <a:t>student</a:t>
          </a:r>
          <a:r>
            <a:rPr lang="hu-HU" dirty="0"/>
            <a:t> </a:t>
          </a:r>
          <a:r>
            <a:rPr lang="hu-HU" dirty="0" err="1"/>
            <a:t>groups</a:t>
          </a:r>
          <a:r>
            <a:rPr lang="hu-HU" dirty="0"/>
            <a:t> </a:t>
          </a:r>
          <a:r>
            <a:rPr lang="hu-HU" dirty="0" err="1"/>
            <a:t>to</a:t>
          </a:r>
          <a:r>
            <a:rPr lang="hu-HU" dirty="0"/>
            <a:t> </a:t>
          </a:r>
          <a:r>
            <a:rPr lang="hu-HU" dirty="0" err="1"/>
            <a:t>join</a:t>
          </a:r>
          <a:r>
            <a:rPr lang="hu-HU" dirty="0"/>
            <a:t> </a:t>
          </a:r>
          <a:r>
            <a:rPr lang="hu-HU" dirty="0" err="1"/>
            <a:t>the</a:t>
          </a:r>
          <a:r>
            <a:rPr lang="hu-HU" dirty="0"/>
            <a:t> program</a:t>
          </a:r>
        </a:p>
      </dgm:t>
    </dgm:pt>
    <dgm:pt modelId="{DD6E3AA2-CB5E-4C5D-99F5-949B6D196CC2}" type="parTrans" cxnId="{E7788791-0952-4E96-AE8B-B8933096B531}">
      <dgm:prSet/>
      <dgm:spPr/>
      <dgm:t>
        <a:bodyPr/>
        <a:lstStyle/>
        <a:p>
          <a:endParaRPr lang="hu-HU"/>
        </a:p>
      </dgm:t>
    </dgm:pt>
    <dgm:pt modelId="{688F7929-7681-4669-9D56-18670E99AEA7}" type="sibTrans" cxnId="{E7788791-0952-4E96-AE8B-B8933096B531}">
      <dgm:prSet/>
      <dgm:spPr/>
      <dgm:t>
        <a:bodyPr/>
        <a:lstStyle/>
        <a:p>
          <a:endParaRPr lang="hu-HU"/>
        </a:p>
      </dgm:t>
    </dgm:pt>
    <dgm:pt modelId="{6A49C92F-170F-462C-99B7-2CD5073AE32C}">
      <dgm:prSet phldrT="[Szöveg]"/>
      <dgm:spPr/>
      <dgm:t>
        <a:bodyPr/>
        <a:lstStyle/>
        <a:p>
          <a:r>
            <a:rPr lang="hu-HU" dirty="0" err="1"/>
            <a:t>Upload</a:t>
          </a:r>
          <a:r>
            <a:rPr lang="hu-HU" dirty="0"/>
            <a:t> 5 </a:t>
          </a:r>
          <a:r>
            <a:rPr lang="hu-HU" dirty="0" err="1"/>
            <a:t>minutes</a:t>
          </a:r>
          <a:r>
            <a:rPr lang="hu-HU" dirty="0"/>
            <a:t> video </a:t>
          </a:r>
          <a:r>
            <a:rPr lang="hu-HU" dirty="0" err="1"/>
            <a:t>pitch</a:t>
          </a:r>
          <a:endParaRPr lang="hu-HU" dirty="0"/>
        </a:p>
      </dgm:t>
    </dgm:pt>
    <dgm:pt modelId="{0E23D3BF-0F5D-441A-A929-93962C6DA570}" type="parTrans" cxnId="{BCEC3B97-6192-4876-88A4-42375C0C8843}">
      <dgm:prSet/>
      <dgm:spPr/>
      <dgm:t>
        <a:bodyPr/>
        <a:lstStyle/>
        <a:p>
          <a:endParaRPr lang="hu-HU"/>
        </a:p>
      </dgm:t>
    </dgm:pt>
    <dgm:pt modelId="{4C3859D3-5436-4D97-A156-A4F47C5580B3}" type="sibTrans" cxnId="{BCEC3B97-6192-4876-88A4-42375C0C8843}">
      <dgm:prSet/>
      <dgm:spPr/>
      <dgm:t>
        <a:bodyPr/>
        <a:lstStyle/>
        <a:p>
          <a:endParaRPr lang="hu-HU"/>
        </a:p>
      </dgm:t>
    </dgm:pt>
    <dgm:pt modelId="{9FC9B470-3485-440F-9CD2-84E93AD9C2AA}">
      <dgm:prSet phldrT="[Szöveg]"/>
      <dgm:spPr/>
      <dgm:t>
        <a:bodyPr/>
        <a:lstStyle/>
        <a:p>
          <a:r>
            <a:rPr lang="hu-HU" dirty="0" err="1"/>
            <a:t>Workshops</a:t>
          </a:r>
          <a:r>
            <a:rPr lang="hu-HU" dirty="0"/>
            <a:t>, </a:t>
          </a:r>
          <a:r>
            <a:rPr lang="hu-HU" dirty="0" err="1"/>
            <a:t>discussions</a:t>
          </a:r>
          <a:r>
            <a:rPr lang="hu-HU" dirty="0"/>
            <a:t> </a:t>
          </a:r>
          <a:r>
            <a:rPr lang="hu-HU" dirty="0" err="1"/>
            <a:t>with</a:t>
          </a:r>
          <a:r>
            <a:rPr lang="hu-HU" dirty="0"/>
            <a:t> </a:t>
          </a:r>
          <a:r>
            <a:rPr lang="hu-HU" dirty="0" err="1"/>
            <a:t>Japanese</a:t>
          </a:r>
          <a:r>
            <a:rPr lang="hu-HU" dirty="0"/>
            <a:t> and </a:t>
          </a:r>
          <a:r>
            <a:rPr lang="hu-HU" dirty="0" err="1"/>
            <a:t>Hungarian</a:t>
          </a:r>
          <a:r>
            <a:rPr lang="hu-HU" dirty="0"/>
            <a:t> </a:t>
          </a:r>
          <a:r>
            <a:rPr lang="hu-HU" dirty="0" err="1"/>
            <a:t>mentors</a:t>
          </a:r>
          <a:endParaRPr lang="hu-HU" dirty="0"/>
        </a:p>
      </dgm:t>
    </dgm:pt>
    <dgm:pt modelId="{D7F772C4-D6CA-458E-86EF-D56E584CE8D7}" type="parTrans" cxnId="{2B6648EC-F3F2-4A20-BBEB-F095D7B96664}">
      <dgm:prSet/>
      <dgm:spPr/>
      <dgm:t>
        <a:bodyPr/>
        <a:lstStyle/>
        <a:p>
          <a:endParaRPr lang="hu-HU"/>
        </a:p>
      </dgm:t>
    </dgm:pt>
    <dgm:pt modelId="{F16DD4B7-0522-46AF-8A9F-1C7AC699F96E}" type="sibTrans" cxnId="{2B6648EC-F3F2-4A20-BBEB-F095D7B96664}">
      <dgm:prSet/>
      <dgm:spPr/>
      <dgm:t>
        <a:bodyPr/>
        <a:lstStyle/>
        <a:p>
          <a:endParaRPr lang="hu-HU"/>
        </a:p>
      </dgm:t>
    </dgm:pt>
    <dgm:pt modelId="{7A686D8E-7CBE-42C9-9FFB-D884D65CAA11}">
      <dgm:prSet phldrT="[Szöveg]"/>
      <dgm:spPr/>
      <dgm:t>
        <a:bodyPr/>
        <a:lstStyle/>
        <a:p>
          <a:r>
            <a:rPr lang="hu-HU" dirty="0"/>
            <a:t>Online </a:t>
          </a:r>
          <a:r>
            <a:rPr lang="hu-HU" dirty="0" err="1"/>
            <a:t>voting</a:t>
          </a:r>
          <a:r>
            <a:rPr lang="hu-HU" dirty="0"/>
            <a:t> </a:t>
          </a:r>
          <a:r>
            <a:rPr lang="hu-HU" dirty="0" err="1"/>
            <a:t>by</a:t>
          </a:r>
          <a:r>
            <a:rPr lang="hu-HU" dirty="0"/>
            <a:t> internet </a:t>
          </a:r>
          <a:r>
            <a:rPr lang="hu-HU" dirty="0" err="1"/>
            <a:t>community</a:t>
          </a:r>
          <a:endParaRPr lang="hu-HU" dirty="0"/>
        </a:p>
      </dgm:t>
    </dgm:pt>
    <dgm:pt modelId="{20E5AAF4-079D-4011-B217-835A3A53F868}" type="parTrans" cxnId="{A334EC13-3BD1-441F-A4C4-F5B7F42FE82E}">
      <dgm:prSet/>
      <dgm:spPr/>
      <dgm:t>
        <a:bodyPr/>
        <a:lstStyle/>
        <a:p>
          <a:endParaRPr lang="hu-HU"/>
        </a:p>
      </dgm:t>
    </dgm:pt>
    <dgm:pt modelId="{B02F64A4-4294-473F-AA50-ADE82C48E263}" type="sibTrans" cxnId="{A334EC13-3BD1-441F-A4C4-F5B7F42FE82E}">
      <dgm:prSet/>
      <dgm:spPr/>
      <dgm:t>
        <a:bodyPr/>
        <a:lstStyle/>
        <a:p>
          <a:endParaRPr lang="hu-HU"/>
        </a:p>
      </dgm:t>
    </dgm:pt>
    <dgm:pt modelId="{74486318-16B5-4A97-A9CE-D1C98B83CADB}">
      <dgm:prSet/>
      <dgm:spPr/>
      <dgm:t>
        <a:bodyPr/>
        <a:lstStyle/>
        <a:p>
          <a:r>
            <a:rPr lang="hu-HU" dirty="0" err="1"/>
            <a:t>Realization</a:t>
          </a:r>
          <a:r>
            <a:rPr lang="hu-HU" dirty="0"/>
            <a:t> of </a:t>
          </a:r>
          <a:r>
            <a:rPr lang="hu-HU" dirty="0" err="1"/>
            <a:t>winning</a:t>
          </a:r>
          <a:r>
            <a:rPr lang="hu-HU" dirty="0"/>
            <a:t> </a:t>
          </a:r>
          <a:r>
            <a:rPr lang="hu-HU" dirty="0" err="1"/>
            <a:t>ideas</a:t>
          </a:r>
          <a:endParaRPr lang="hu-HU" dirty="0"/>
        </a:p>
      </dgm:t>
    </dgm:pt>
    <dgm:pt modelId="{59F2D824-2F76-4B97-A2A5-1A598E57C51F}" type="parTrans" cxnId="{33413C57-271B-46D2-BB3B-390DD9CDC6CC}">
      <dgm:prSet/>
      <dgm:spPr/>
      <dgm:t>
        <a:bodyPr/>
        <a:lstStyle/>
        <a:p>
          <a:endParaRPr lang="hu-HU"/>
        </a:p>
      </dgm:t>
    </dgm:pt>
    <dgm:pt modelId="{DA97AF61-D348-419E-B160-8AAADA702178}" type="sibTrans" cxnId="{33413C57-271B-46D2-BB3B-390DD9CDC6CC}">
      <dgm:prSet/>
      <dgm:spPr/>
      <dgm:t>
        <a:bodyPr/>
        <a:lstStyle/>
        <a:p>
          <a:endParaRPr lang="hu-HU"/>
        </a:p>
      </dgm:t>
    </dgm:pt>
    <dgm:pt modelId="{85BE6B4B-AA6C-4ABD-B18A-FB17948A9680}" type="pres">
      <dgm:prSet presAssocID="{6E15BE15-C8D6-4EE8-AAFC-2F38E4593359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u-HU"/>
        </a:p>
      </dgm:t>
    </dgm:pt>
    <dgm:pt modelId="{01AC5B38-553C-4B45-AFE0-E93F5320A65A}" type="pres">
      <dgm:prSet presAssocID="{F01F9BF4-2690-42C9-BA49-EC2A3A4E41AE}" presName="composite" presStyleCnt="0"/>
      <dgm:spPr/>
    </dgm:pt>
    <dgm:pt modelId="{B6433A56-00BA-4FA7-B93E-8F2931198B39}" type="pres">
      <dgm:prSet presAssocID="{F01F9BF4-2690-42C9-BA49-EC2A3A4E41AE}" presName="LShape" presStyleLbl="alignNode1" presStyleIdx="0" presStyleCnt="9"/>
      <dgm:spPr/>
    </dgm:pt>
    <dgm:pt modelId="{37B004A6-1311-4244-972C-71B8E9B3F556}" type="pres">
      <dgm:prSet presAssocID="{F01F9BF4-2690-42C9-BA49-EC2A3A4E41AE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25723F-9513-4B10-8B0D-133422DCDE74}" type="pres">
      <dgm:prSet presAssocID="{F01F9BF4-2690-42C9-BA49-EC2A3A4E41AE}" presName="Triangle" presStyleLbl="alignNode1" presStyleIdx="1" presStyleCnt="9"/>
      <dgm:spPr/>
    </dgm:pt>
    <dgm:pt modelId="{6B5F839C-D474-4913-8EFB-1B879F29DCAD}" type="pres">
      <dgm:prSet presAssocID="{688F7929-7681-4669-9D56-18670E99AEA7}" presName="sibTrans" presStyleCnt="0"/>
      <dgm:spPr/>
    </dgm:pt>
    <dgm:pt modelId="{8A0E68A8-070F-426E-B4AF-2BA48328E57C}" type="pres">
      <dgm:prSet presAssocID="{688F7929-7681-4669-9D56-18670E99AEA7}" presName="space" presStyleCnt="0"/>
      <dgm:spPr/>
    </dgm:pt>
    <dgm:pt modelId="{2DADFFC2-FF47-4680-AAA1-FD39A3A5E7E3}" type="pres">
      <dgm:prSet presAssocID="{6A49C92F-170F-462C-99B7-2CD5073AE32C}" presName="composite" presStyleCnt="0"/>
      <dgm:spPr/>
    </dgm:pt>
    <dgm:pt modelId="{39FA1455-F2A8-4DB8-8761-B90CD4D342E8}" type="pres">
      <dgm:prSet presAssocID="{6A49C92F-170F-462C-99B7-2CD5073AE32C}" presName="LShape" presStyleLbl="alignNode1" presStyleIdx="2" presStyleCnt="9"/>
      <dgm:spPr/>
    </dgm:pt>
    <dgm:pt modelId="{1CFDA4F9-554C-4312-AF0E-F59302FD2529}" type="pres">
      <dgm:prSet presAssocID="{6A49C92F-170F-462C-99B7-2CD5073AE32C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E59E586-A225-4C51-B6A9-6247940F662B}" type="pres">
      <dgm:prSet presAssocID="{6A49C92F-170F-462C-99B7-2CD5073AE32C}" presName="Triangle" presStyleLbl="alignNode1" presStyleIdx="3" presStyleCnt="9"/>
      <dgm:spPr/>
    </dgm:pt>
    <dgm:pt modelId="{491F62C0-B3FB-4E87-AE29-3131350B7A8E}" type="pres">
      <dgm:prSet presAssocID="{4C3859D3-5436-4D97-A156-A4F47C5580B3}" presName="sibTrans" presStyleCnt="0"/>
      <dgm:spPr/>
    </dgm:pt>
    <dgm:pt modelId="{0EE3E597-A0C4-46A2-90B4-F05CF6CDF92B}" type="pres">
      <dgm:prSet presAssocID="{4C3859D3-5436-4D97-A156-A4F47C5580B3}" presName="space" presStyleCnt="0"/>
      <dgm:spPr/>
    </dgm:pt>
    <dgm:pt modelId="{039FADA5-DE1E-4AA2-B2E7-3874961E73FF}" type="pres">
      <dgm:prSet presAssocID="{9FC9B470-3485-440F-9CD2-84E93AD9C2AA}" presName="composite" presStyleCnt="0"/>
      <dgm:spPr/>
    </dgm:pt>
    <dgm:pt modelId="{E3DD0175-1FBD-4944-B072-33E4626A8CE6}" type="pres">
      <dgm:prSet presAssocID="{9FC9B470-3485-440F-9CD2-84E93AD9C2AA}" presName="LShape" presStyleLbl="alignNode1" presStyleIdx="4" presStyleCnt="9"/>
      <dgm:spPr/>
    </dgm:pt>
    <dgm:pt modelId="{FAC1EF09-530A-41FD-ABD0-A2186656DB52}" type="pres">
      <dgm:prSet presAssocID="{9FC9B470-3485-440F-9CD2-84E93AD9C2AA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E234A9C-7409-4C01-BBC0-8076E4C5B9D3}" type="pres">
      <dgm:prSet presAssocID="{9FC9B470-3485-440F-9CD2-84E93AD9C2AA}" presName="Triangle" presStyleLbl="alignNode1" presStyleIdx="5" presStyleCnt="9"/>
      <dgm:spPr/>
    </dgm:pt>
    <dgm:pt modelId="{5FEB2554-7A6E-4935-973C-CCD31EE457F8}" type="pres">
      <dgm:prSet presAssocID="{F16DD4B7-0522-46AF-8A9F-1C7AC699F96E}" presName="sibTrans" presStyleCnt="0"/>
      <dgm:spPr/>
    </dgm:pt>
    <dgm:pt modelId="{7155EA00-A0FE-4EC7-9633-57C40947AF23}" type="pres">
      <dgm:prSet presAssocID="{F16DD4B7-0522-46AF-8A9F-1C7AC699F96E}" presName="space" presStyleCnt="0"/>
      <dgm:spPr/>
    </dgm:pt>
    <dgm:pt modelId="{B9CBD189-CA61-4FAB-817F-23F6300CA5F7}" type="pres">
      <dgm:prSet presAssocID="{7A686D8E-7CBE-42C9-9FFB-D884D65CAA11}" presName="composite" presStyleCnt="0"/>
      <dgm:spPr/>
    </dgm:pt>
    <dgm:pt modelId="{F1BA2A5A-7F00-43BE-8BC8-047E5FAB44CF}" type="pres">
      <dgm:prSet presAssocID="{7A686D8E-7CBE-42C9-9FFB-D884D65CAA11}" presName="LShape" presStyleLbl="alignNode1" presStyleIdx="6" presStyleCnt="9"/>
      <dgm:spPr/>
    </dgm:pt>
    <dgm:pt modelId="{364E2D02-550C-40CE-AD88-50608A3D449D}" type="pres">
      <dgm:prSet presAssocID="{7A686D8E-7CBE-42C9-9FFB-D884D65CAA11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F548426-527C-4F6A-8314-4C8CFD11DC02}" type="pres">
      <dgm:prSet presAssocID="{7A686D8E-7CBE-42C9-9FFB-D884D65CAA11}" presName="Triangle" presStyleLbl="alignNode1" presStyleIdx="7" presStyleCnt="9"/>
      <dgm:spPr/>
    </dgm:pt>
    <dgm:pt modelId="{A783C522-D270-4911-ADD5-C7C5BAE4B8C7}" type="pres">
      <dgm:prSet presAssocID="{B02F64A4-4294-473F-AA50-ADE82C48E263}" presName="sibTrans" presStyleCnt="0"/>
      <dgm:spPr/>
    </dgm:pt>
    <dgm:pt modelId="{58616B9F-5530-45EB-A3B6-96AFC65170ED}" type="pres">
      <dgm:prSet presAssocID="{B02F64A4-4294-473F-AA50-ADE82C48E263}" presName="space" presStyleCnt="0"/>
      <dgm:spPr/>
    </dgm:pt>
    <dgm:pt modelId="{329C3485-381C-4CD2-B045-0CF102BA6E2A}" type="pres">
      <dgm:prSet presAssocID="{74486318-16B5-4A97-A9CE-D1C98B83CADB}" presName="composite" presStyleCnt="0"/>
      <dgm:spPr/>
    </dgm:pt>
    <dgm:pt modelId="{D01BCC38-5E50-4E2B-A1F2-E4FD90E3301D}" type="pres">
      <dgm:prSet presAssocID="{74486318-16B5-4A97-A9CE-D1C98B83CADB}" presName="LShape" presStyleLbl="alignNode1" presStyleIdx="8" presStyleCnt="9"/>
      <dgm:spPr/>
    </dgm:pt>
    <dgm:pt modelId="{5608364F-1D87-4A80-9C32-BF2B6A03D546}" type="pres">
      <dgm:prSet presAssocID="{74486318-16B5-4A97-A9CE-D1C98B83CADB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F89C5A8-F80B-4890-A18E-7375CE632AE0}" type="presOf" srcId="{7A686D8E-7CBE-42C9-9FFB-D884D65CAA11}" destId="{364E2D02-550C-40CE-AD88-50608A3D449D}" srcOrd="0" destOrd="0" presId="urn:microsoft.com/office/officeart/2009/3/layout/StepUpProcess"/>
    <dgm:cxn modelId="{372C38AA-2F7B-4421-A341-CD54986476C3}" type="presOf" srcId="{6A49C92F-170F-462C-99B7-2CD5073AE32C}" destId="{1CFDA4F9-554C-4312-AF0E-F59302FD2529}" srcOrd="0" destOrd="0" presId="urn:microsoft.com/office/officeart/2009/3/layout/StepUpProcess"/>
    <dgm:cxn modelId="{23930711-0D71-4D48-AAD3-46BD7E6722D9}" type="presOf" srcId="{9FC9B470-3485-440F-9CD2-84E93AD9C2AA}" destId="{FAC1EF09-530A-41FD-ABD0-A2186656DB52}" srcOrd="0" destOrd="0" presId="urn:microsoft.com/office/officeart/2009/3/layout/StepUpProcess"/>
    <dgm:cxn modelId="{E7788791-0952-4E96-AE8B-B8933096B531}" srcId="{6E15BE15-C8D6-4EE8-AAFC-2F38E4593359}" destId="{F01F9BF4-2690-42C9-BA49-EC2A3A4E41AE}" srcOrd="0" destOrd="0" parTransId="{DD6E3AA2-CB5E-4C5D-99F5-949B6D196CC2}" sibTransId="{688F7929-7681-4669-9D56-18670E99AEA7}"/>
    <dgm:cxn modelId="{2B6648EC-F3F2-4A20-BBEB-F095D7B96664}" srcId="{6E15BE15-C8D6-4EE8-AAFC-2F38E4593359}" destId="{9FC9B470-3485-440F-9CD2-84E93AD9C2AA}" srcOrd="2" destOrd="0" parTransId="{D7F772C4-D6CA-458E-86EF-D56E584CE8D7}" sibTransId="{F16DD4B7-0522-46AF-8A9F-1C7AC699F96E}"/>
    <dgm:cxn modelId="{EB866316-CB07-4F0F-9DDC-AB69F3AEBCD8}" type="presOf" srcId="{6E15BE15-C8D6-4EE8-AAFC-2F38E4593359}" destId="{85BE6B4B-AA6C-4ABD-B18A-FB17948A9680}" srcOrd="0" destOrd="0" presId="urn:microsoft.com/office/officeart/2009/3/layout/StepUpProcess"/>
    <dgm:cxn modelId="{BCEC3B97-6192-4876-88A4-42375C0C8843}" srcId="{6E15BE15-C8D6-4EE8-AAFC-2F38E4593359}" destId="{6A49C92F-170F-462C-99B7-2CD5073AE32C}" srcOrd="1" destOrd="0" parTransId="{0E23D3BF-0F5D-441A-A929-93962C6DA570}" sibTransId="{4C3859D3-5436-4D97-A156-A4F47C5580B3}"/>
    <dgm:cxn modelId="{33413C57-271B-46D2-BB3B-390DD9CDC6CC}" srcId="{6E15BE15-C8D6-4EE8-AAFC-2F38E4593359}" destId="{74486318-16B5-4A97-A9CE-D1C98B83CADB}" srcOrd="4" destOrd="0" parTransId="{59F2D824-2F76-4B97-A2A5-1A598E57C51F}" sibTransId="{DA97AF61-D348-419E-B160-8AAADA702178}"/>
    <dgm:cxn modelId="{4F42D131-2393-4F55-ADA2-501F187A0DC3}" type="presOf" srcId="{F01F9BF4-2690-42C9-BA49-EC2A3A4E41AE}" destId="{37B004A6-1311-4244-972C-71B8E9B3F556}" srcOrd="0" destOrd="0" presId="urn:microsoft.com/office/officeart/2009/3/layout/StepUpProcess"/>
    <dgm:cxn modelId="{5FB16BDC-089D-4031-A0E9-C88999C83750}" type="presOf" srcId="{74486318-16B5-4A97-A9CE-D1C98B83CADB}" destId="{5608364F-1D87-4A80-9C32-BF2B6A03D546}" srcOrd="0" destOrd="0" presId="urn:microsoft.com/office/officeart/2009/3/layout/StepUpProcess"/>
    <dgm:cxn modelId="{A334EC13-3BD1-441F-A4C4-F5B7F42FE82E}" srcId="{6E15BE15-C8D6-4EE8-AAFC-2F38E4593359}" destId="{7A686D8E-7CBE-42C9-9FFB-D884D65CAA11}" srcOrd="3" destOrd="0" parTransId="{20E5AAF4-079D-4011-B217-835A3A53F868}" sibTransId="{B02F64A4-4294-473F-AA50-ADE82C48E263}"/>
    <dgm:cxn modelId="{D9B01813-E80E-4D86-9CB8-0284A5C148CE}" type="presParOf" srcId="{85BE6B4B-AA6C-4ABD-B18A-FB17948A9680}" destId="{01AC5B38-553C-4B45-AFE0-E93F5320A65A}" srcOrd="0" destOrd="0" presId="urn:microsoft.com/office/officeart/2009/3/layout/StepUpProcess"/>
    <dgm:cxn modelId="{2FD6081C-16B2-4C28-A1F7-5AE41BE2DED4}" type="presParOf" srcId="{01AC5B38-553C-4B45-AFE0-E93F5320A65A}" destId="{B6433A56-00BA-4FA7-B93E-8F2931198B39}" srcOrd="0" destOrd="0" presId="urn:microsoft.com/office/officeart/2009/3/layout/StepUpProcess"/>
    <dgm:cxn modelId="{A64E5A7B-0B62-4AC2-B16C-B1FFB97F5BC5}" type="presParOf" srcId="{01AC5B38-553C-4B45-AFE0-E93F5320A65A}" destId="{37B004A6-1311-4244-972C-71B8E9B3F556}" srcOrd="1" destOrd="0" presId="urn:microsoft.com/office/officeart/2009/3/layout/StepUpProcess"/>
    <dgm:cxn modelId="{E844EB9B-D62A-43B8-A5AC-5436EF210518}" type="presParOf" srcId="{01AC5B38-553C-4B45-AFE0-E93F5320A65A}" destId="{3C25723F-9513-4B10-8B0D-133422DCDE74}" srcOrd="2" destOrd="0" presId="urn:microsoft.com/office/officeart/2009/3/layout/StepUpProcess"/>
    <dgm:cxn modelId="{35069ACD-3F14-4247-807B-07E1D24C3632}" type="presParOf" srcId="{85BE6B4B-AA6C-4ABD-B18A-FB17948A9680}" destId="{6B5F839C-D474-4913-8EFB-1B879F29DCAD}" srcOrd="1" destOrd="0" presId="urn:microsoft.com/office/officeart/2009/3/layout/StepUpProcess"/>
    <dgm:cxn modelId="{AB8290B0-D818-45CA-9C6F-FDEFABDB82A7}" type="presParOf" srcId="{6B5F839C-D474-4913-8EFB-1B879F29DCAD}" destId="{8A0E68A8-070F-426E-B4AF-2BA48328E57C}" srcOrd="0" destOrd="0" presId="urn:microsoft.com/office/officeart/2009/3/layout/StepUpProcess"/>
    <dgm:cxn modelId="{F30109B5-FA51-4D9E-A07E-BC82608C1C8B}" type="presParOf" srcId="{85BE6B4B-AA6C-4ABD-B18A-FB17948A9680}" destId="{2DADFFC2-FF47-4680-AAA1-FD39A3A5E7E3}" srcOrd="2" destOrd="0" presId="urn:microsoft.com/office/officeart/2009/3/layout/StepUpProcess"/>
    <dgm:cxn modelId="{9DEB1823-4F76-4238-B57C-C84C4C9AD0A5}" type="presParOf" srcId="{2DADFFC2-FF47-4680-AAA1-FD39A3A5E7E3}" destId="{39FA1455-F2A8-4DB8-8761-B90CD4D342E8}" srcOrd="0" destOrd="0" presId="urn:microsoft.com/office/officeart/2009/3/layout/StepUpProcess"/>
    <dgm:cxn modelId="{DD992416-A453-4058-88B0-B30E1029FDA8}" type="presParOf" srcId="{2DADFFC2-FF47-4680-AAA1-FD39A3A5E7E3}" destId="{1CFDA4F9-554C-4312-AF0E-F59302FD2529}" srcOrd="1" destOrd="0" presId="urn:microsoft.com/office/officeart/2009/3/layout/StepUpProcess"/>
    <dgm:cxn modelId="{3A2D0091-C06E-4EE1-A6D7-F170956847C8}" type="presParOf" srcId="{2DADFFC2-FF47-4680-AAA1-FD39A3A5E7E3}" destId="{AE59E586-A225-4C51-B6A9-6247940F662B}" srcOrd="2" destOrd="0" presId="urn:microsoft.com/office/officeart/2009/3/layout/StepUpProcess"/>
    <dgm:cxn modelId="{AD754A79-F769-470B-96A6-FDE4A0391E81}" type="presParOf" srcId="{85BE6B4B-AA6C-4ABD-B18A-FB17948A9680}" destId="{491F62C0-B3FB-4E87-AE29-3131350B7A8E}" srcOrd="3" destOrd="0" presId="urn:microsoft.com/office/officeart/2009/3/layout/StepUpProcess"/>
    <dgm:cxn modelId="{6F8E0324-5C4D-403C-AF26-54891F502083}" type="presParOf" srcId="{491F62C0-B3FB-4E87-AE29-3131350B7A8E}" destId="{0EE3E597-A0C4-46A2-90B4-F05CF6CDF92B}" srcOrd="0" destOrd="0" presId="urn:microsoft.com/office/officeart/2009/3/layout/StepUpProcess"/>
    <dgm:cxn modelId="{105AFEFB-E2F3-4476-A4AC-EF4042D12301}" type="presParOf" srcId="{85BE6B4B-AA6C-4ABD-B18A-FB17948A9680}" destId="{039FADA5-DE1E-4AA2-B2E7-3874961E73FF}" srcOrd="4" destOrd="0" presId="urn:microsoft.com/office/officeart/2009/3/layout/StepUpProcess"/>
    <dgm:cxn modelId="{750759C7-3DC1-4BFB-AFAF-CAFA12E09C2A}" type="presParOf" srcId="{039FADA5-DE1E-4AA2-B2E7-3874961E73FF}" destId="{E3DD0175-1FBD-4944-B072-33E4626A8CE6}" srcOrd="0" destOrd="0" presId="urn:microsoft.com/office/officeart/2009/3/layout/StepUpProcess"/>
    <dgm:cxn modelId="{4BEF6A98-F96E-4093-AF83-51986CEC2977}" type="presParOf" srcId="{039FADA5-DE1E-4AA2-B2E7-3874961E73FF}" destId="{FAC1EF09-530A-41FD-ABD0-A2186656DB52}" srcOrd="1" destOrd="0" presId="urn:microsoft.com/office/officeart/2009/3/layout/StepUpProcess"/>
    <dgm:cxn modelId="{13DEB1AC-ECF2-4B8E-B726-C453C2839E3F}" type="presParOf" srcId="{039FADA5-DE1E-4AA2-B2E7-3874961E73FF}" destId="{4E234A9C-7409-4C01-BBC0-8076E4C5B9D3}" srcOrd="2" destOrd="0" presId="urn:microsoft.com/office/officeart/2009/3/layout/StepUpProcess"/>
    <dgm:cxn modelId="{DE352444-D122-4CEB-A047-6371FC762911}" type="presParOf" srcId="{85BE6B4B-AA6C-4ABD-B18A-FB17948A9680}" destId="{5FEB2554-7A6E-4935-973C-CCD31EE457F8}" srcOrd="5" destOrd="0" presId="urn:microsoft.com/office/officeart/2009/3/layout/StepUpProcess"/>
    <dgm:cxn modelId="{EA25F062-9A22-4A10-A5D6-1E336DF81596}" type="presParOf" srcId="{5FEB2554-7A6E-4935-973C-CCD31EE457F8}" destId="{7155EA00-A0FE-4EC7-9633-57C40947AF23}" srcOrd="0" destOrd="0" presId="urn:microsoft.com/office/officeart/2009/3/layout/StepUpProcess"/>
    <dgm:cxn modelId="{AA603172-FB22-4A17-B18C-852A2630C28F}" type="presParOf" srcId="{85BE6B4B-AA6C-4ABD-B18A-FB17948A9680}" destId="{B9CBD189-CA61-4FAB-817F-23F6300CA5F7}" srcOrd="6" destOrd="0" presId="urn:microsoft.com/office/officeart/2009/3/layout/StepUpProcess"/>
    <dgm:cxn modelId="{738E8BEC-554D-4D36-A0C6-E88FD5BFC8C0}" type="presParOf" srcId="{B9CBD189-CA61-4FAB-817F-23F6300CA5F7}" destId="{F1BA2A5A-7F00-43BE-8BC8-047E5FAB44CF}" srcOrd="0" destOrd="0" presId="urn:microsoft.com/office/officeart/2009/3/layout/StepUpProcess"/>
    <dgm:cxn modelId="{8AAB7A62-8D19-4B8F-991A-04AEDD4B9603}" type="presParOf" srcId="{B9CBD189-CA61-4FAB-817F-23F6300CA5F7}" destId="{364E2D02-550C-40CE-AD88-50608A3D449D}" srcOrd="1" destOrd="0" presId="urn:microsoft.com/office/officeart/2009/3/layout/StepUpProcess"/>
    <dgm:cxn modelId="{04E53F35-2704-4632-A6FC-1B4B27DDCDE5}" type="presParOf" srcId="{B9CBD189-CA61-4FAB-817F-23F6300CA5F7}" destId="{1F548426-527C-4F6A-8314-4C8CFD11DC02}" srcOrd="2" destOrd="0" presId="urn:microsoft.com/office/officeart/2009/3/layout/StepUpProcess"/>
    <dgm:cxn modelId="{D5F2DD39-35F0-41D1-BAE1-FD5DA865D3A5}" type="presParOf" srcId="{85BE6B4B-AA6C-4ABD-B18A-FB17948A9680}" destId="{A783C522-D270-4911-ADD5-C7C5BAE4B8C7}" srcOrd="7" destOrd="0" presId="urn:microsoft.com/office/officeart/2009/3/layout/StepUpProcess"/>
    <dgm:cxn modelId="{E1F1BEA4-810C-40EF-84A6-3CA56B1A9105}" type="presParOf" srcId="{A783C522-D270-4911-ADD5-C7C5BAE4B8C7}" destId="{58616B9F-5530-45EB-A3B6-96AFC65170ED}" srcOrd="0" destOrd="0" presId="urn:microsoft.com/office/officeart/2009/3/layout/StepUpProcess"/>
    <dgm:cxn modelId="{879A703C-575E-45BD-A82F-6D3705AD5013}" type="presParOf" srcId="{85BE6B4B-AA6C-4ABD-B18A-FB17948A9680}" destId="{329C3485-381C-4CD2-B045-0CF102BA6E2A}" srcOrd="8" destOrd="0" presId="urn:microsoft.com/office/officeart/2009/3/layout/StepUpProcess"/>
    <dgm:cxn modelId="{C457EB1A-AA4B-44DA-82F0-906BCB43CF1D}" type="presParOf" srcId="{329C3485-381C-4CD2-B045-0CF102BA6E2A}" destId="{D01BCC38-5E50-4E2B-A1F2-E4FD90E3301D}" srcOrd="0" destOrd="0" presId="urn:microsoft.com/office/officeart/2009/3/layout/StepUpProcess"/>
    <dgm:cxn modelId="{C8B25F54-5C77-452C-92C0-8B65807A1E0A}" type="presParOf" srcId="{329C3485-381C-4CD2-B045-0CF102BA6E2A}" destId="{5608364F-1D87-4A80-9C32-BF2B6A03D54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433A56-00BA-4FA7-B93E-8F2931198B39}">
      <dsp:nvSpPr>
        <dsp:cNvPr id="0" name=""/>
        <dsp:cNvSpPr/>
      </dsp:nvSpPr>
      <dsp:spPr>
        <a:xfrm rot="5400000">
          <a:off x="300557" y="2562715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B004A6-1311-4244-972C-71B8E9B3F556}">
      <dsp:nvSpPr>
        <dsp:cNvPr id="0" name=""/>
        <dsp:cNvSpPr/>
      </dsp:nvSpPr>
      <dsp:spPr>
        <a:xfrm>
          <a:off x="150258" y="3010366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err="1"/>
            <a:t>Invite</a:t>
          </a:r>
          <a:r>
            <a:rPr lang="hu-HU" sz="1500" kern="1200" dirty="0"/>
            <a:t> </a:t>
          </a:r>
          <a:r>
            <a:rPr lang="hu-HU" sz="1500" kern="1200" dirty="0" err="1"/>
            <a:t>student</a:t>
          </a:r>
          <a:r>
            <a:rPr lang="hu-HU" sz="1500" kern="1200" dirty="0"/>
            <a:t> </a:t>
          </a:r>
          <a:r>
            <a:rPr lang="hu-HU" sz="1500" kern="1200" dirty="0" err="1"/>
            <a:t>groups</a:t>
          </a:r>
          <a:r>
            <a:rPr lang="hu-HU" sz="1500" kern="1200" dirty="0"/>
            <a:t> </a:t>
          </a:r>
          <a:r>
            <a:rPr lang="hu-HU" sz="1500" kern="1200" dirty="0" err="1"/>
            <a:t>to</a:t>
          </a:r>
          <a:r>
            <a:rPr lang="hu-HU" sz="1500" kern="1200" dirty="0"/>
            <a:t> </a:t>
          </a:r>
          <a:r>
            <a:rPr lang="hu-HU" sz="1500" kern="1200" dirty="0" err="1"/>
            <a:t>join</a:t>
          </a:r>
          <a:r>
            <a:rPr lang="hu-HU" sz="1500" kern="1200" dirty="0"/>
            <a:t> </a:t>
          </a:r>
          <a:r>
            <a:rPr lang="hu-HU" sz="1500" kern="1200" dirty="0" err="1"/>
            <a:t>the</a:t>
          </a:r>
          <a:r>
            <a:rPr lang="hu-HU" sz="1500" kern="1200" dirty="0"/>
            <a:t> program</a:t>
          </a:r>
        </a:p>
      </dsp:txBody>
      <dsp:txXfrm>
        <a:off x="150258" y="3010366"/>
        <a:ext cx="1352620" cy="1185650"/>
      </dsp:txXfrm>
    </dsp:sp>
    <dsp:sp modelId="{3C25723F-9513-4B10-8B0D-133422DCDE74}">
      <dsp:nvSpPr>
        <dsp:cNvPr id="0" name=""/>
        <dsp:cNvSpPr/>
      </dsp:nvSpPr>
      <dsp:spPr>
        <a:xfrm>
          <a:off x="1247667" y="2452413"/>
          <a:ext cx="255211" cy="255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FA1455-F2A8-4DB8-8761-B90CD4D342E8}">
      <dsp:nvSpPr>
        <dsp:cNvPr id="0" name=""/>
        <dsp:cNvSpPr/>
      </dsp:nvSpPr>
      <dsp:spPr>
        <a:xfrm rot="5400000">
          <a:off x="1956428" y="2152968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FDA4F9-554C-4312-AF0E-F59302FD2529}">
      <dsp:nvSpPr>
        <dsp:cNvPr id="0" name=""/>
        <dsp:cNvSpPr/>
      </dsp:nvSpPr>
      <dsp:spPr>
        <a:xfrm>
          <a:off x="1806130" y="2600619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err="1"/>
            <a:t>Upload</a:t>
          </a:r>
          <a:r>
            <a:rPr lang="hu-HU" sz="1500" kern="1200" dirty="0"/>
            <a:t> 5 </a:t>
          </a:r>
          <a:r>
            <a:rPr lang="hu-HU" sz="1500" kern="1200" dirty="0" err="1"/>
            <a:t>minutes</a:t>
          </a:r>
          <a:r>
            <a:rPr lang="hu-HU" sz="1500" kern="1200" dirty="0"/>
            <a:t> video </a:t>
          </a:r>
          <a:r>
            <a:rPr lang="hu-HU" sz="1500" kern="1200" dirty="0" err="1"/>
            <a:t>pitch</a:t>
          </a:r>
          <a:endParaRPr lang="hu-HU" sz="1500" kern="1200" dirty="0"/>
        </a:p>
      </dsp:txBody>
      <dsp:txXfrm>
        <a:off x="1806130" y="2600619"/>
        <a:ext cx="1352620" cy="1185650"/>
      </dsp:txXfrm>
    </dsp:sp>
    <dsp:sp modelId="{AE59E586-A225-4C51-B6A9-6247940F662B}">
      <dsp:nvSpPr>
        <dsp:cNvPr id="0" name=""/>
        <dsp:cNvSpPr/>
      </dsp:nvSpPr>
      <dsp:spPr>
        <a:xfrm>
          <a:off x="2903538" y="2042666"/>
          <a:ext cx="255211" cy="255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DD0175-1FBD-4944-B072-33E4626A8CE6}">
      <dsp:nvSpPr>
        <dsp:cNvPr id="0" name=""/>
        <dsp:cNvSpPr/>
      </dsp:nvSpPr>
      <dsp:spPr>
        <a:xfrm rot="5400000">
          <a:off x="3612300" y="1743221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C1EF09-530A-41FD-ABD0-A2186656DB52}">
      <dsp:nvSpPr>
        <dsp:cNvPr id="0" name=""/>
        <dsp:cNvSpPr/>
      </dsp:nvSpPr>
      <dsp:spPr>
        <a:xfrm>
          <a:off x="3462001" y="2190872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err="1"/>
            <a:t>Workshops</a:t>
          </a:r>
          <a:r>
            <a:rPr lang="hu-HU" sz="1500" kern="1200" dirty="0"/>
            <a:t>, </a:t>
          </a:r>
          <a:r>
            <a:rPr lang="hu-HU" sz="1500" kern="1200" dirty="0" err="1"/>
            <a:t>discussions</a:t>
          </a:r>
          <a:r>
            <a:rPr lang="hu-HU" sz="1500" kern="1200" dirty="0"/>
            <a:t> </a:t>
          </a:r>
          <a:r>
            <a:rPr lang="hu-HU" sz="1500" kern="1200" dirty="0" err="1"/>
            <a:t>with</a:t>
          </a:r>
          <a:r>
            <a:rPr lang="hu-HU" sz="1500" kern="1200" dirty="0"/>
            <a:t> </a:t>
          </a:r>
          <a:r>
            <a:rPr lang="hu-HU" sz="1500" kern="1200" dirty="0" err="1"/>
            <a:t>Japanese</a:t>
          </a:r>
          <a:r>
            <a:rPr lang="hu-HU" sz="1500" kern="1200" dirty="0"/>
            <a:t> and </a:t>
          </a:r>
          <a:r>
            <a:rPr lang="hu-HU" sz="1500" kern="1200" dirty="0" err="1"/>
            <a:t>Hungarian</a:t>
          </a:r>
          <a:r>
            <a:rPr lang="hu-HU" sz="1500" kern="1200" dirty="0"/>
            <a:t> </a:t>
          </a:r>
          <a:r>
            <a:rPr lang="hu-HU" sz="1500" kern="1200" dirty="0" err="1"/>
            <a:t>mentors</a:t>
          </a:r>
          <a:endParaRPr lang="hu-HU" sz="1500" kern="1200" dirty="0"/>
        </a:p>
      </dsp:txBody>
      <dsp:txXfrm>
        <a:off x="3462001" y="2190872"/>
        <a:ext cx="1352620" cy="1185650"/>
      </dsp:txXfrm>
    </dsp:sp>
    <dsp:sp modelId="{4E234A9C-7409-4C01-BBC0-8076E4C5B9D3}">
      <dsp:nvSpPr>
        <dsp:cNvPr id="0" name=""/>
        <dsp:cNvSpPr/>
      </dsp:nvSpPr>
      <dsp:spPr>
        <a:xfrm>
          <a:off x="4559410" y="1632919"/>
          <a:ext cx="255211" cy="255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BA2A5A-7F00-43BE-8BC8-047E5FAB44CF}">
      <dsp:nvSpPr>
        <dsp:cNvPr id="0" name=""/>
        <dsp:cNvSpPr/>
      </dsp:nvSpPr>
      <dsp:spPr>
        <a:xfrm rot="5400000">
          <a:off x="5268171" y="1333474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4E2D02-550C-40CE-AD88-50608A3D449D}">
      <dsp:nvSpPr>
        <dsp:cNvPr id="0" name=""/>
        <dsp:cNvSpPr/>
      </dsp:nvSpPr>
      <dsp:spPr>
        <a:xfrm>
          <a:off x="5117872" y="1781125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/>
            <a:t>Online </a:t>
          </a:r>
          <a:r>
            <a:rPr lang="hu-HU" sz="1500" kern="1200" dirty="0" err="1"/>
            <a:t>voting</a:t>
          </a:r>
          <a:r>
            <a:rPr lang="hu-HU" sz="1500" kern="1200" dirty="0"/>
            <a:t> </a:t>
          </a:r>
          <a:r>
            <a:rPr lang="hu-HU" sz="1500" kern="1200" dirty="0" err="1"/>
            <a:t>by</a:t>
          </a:r>
          <a:r>
            <a:rPr lang="hu-HU" sz="1500" kern="1200" dirty="0"/>
            <a:t> internet </a:t>
          </a:r>
          <a:r>
            <a:rPr lang="hu-HU" sz="1500" kern="1200" dirty="0" err="1"/>
            <a:t>community</a:t>
          </a:r>
          <a:endParaRPr lang="hu-HU" sz="1500" kern="1200" dirty="0"/>
        </a:p>
      </dsp:txBody>
      <dsp:txXfrm>
        <a:off x="5117872" y="1781125"/>
        <a:ext cx="1352620" cy="1185650"/>
      </dsp:txXfrm>
    </dsp:sp>
    <dsp:sp modelId="{1F548426-527C-4F6A-8314-4C8CFD11DC02}">
      <dsp:nvSpPr>
        <dsp:cNvPr id="0" name=""/>
        <dsp:cNvSpPr/>
      </dsp:nvSpPr>
      <dsp:spPr>
        <a:xfrm>
          <a:off x="6215281" y="1223172"/>
          <a:ext cx="255211" cy="2552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1BCC38-5E50-4E2B-A1F2-E4FD90E3301D}">
      <dsp:nvSpPr>
        <dsp:cNvPr id="0" name=""/>
        <dsp:cNvSpPr/>
      </dsp:nvSpPr>
      <dsp:spPr>
        <a:xfrm rot="5400000">
          <a:off x="6924042" y="923727"/>
          <a:ext cx="900397" cy="149824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08364F-1D87-4A80-9C32-BF2B6A03D546}">
      <dsp:nvSpPr>
        <dsp:cNvPr id="0" name=""/>
        <dsp:cNvSpPr/>
      </dsp:nvSpPr>
      <dsp:spPr>
        <a:xfrm>
          <a:off x="6773744" y="1371378"/>
          <a:ext cx="1352620" cy="1185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err="1"/>
            <a:t>Realization</a:t>
          </a:r>
          <a:r>
            <a:rPr lang="hu-HU" sz="1500" kern="1200" dirty="0"/>
            <a:t> of </a:t>
          </a:r>
          <a:r>
            <a:rPr lang="hu-HU" sz="1500" kern="1200" dirty="0" err="1"/>
            <a:t>winning</a:t>
          </a:r>
          <a:r>
            <a:rPr lang="hu-HU" sz="1500" kern="1200" dirty="0"/>
            <a:t> </a:t>
          </a:r>
          <a:r>
            <a:rPr lang="hu-HU" sz="1500" kern="1200" dirty="0" err="1"/>
            <a:t>ideas</a:t>
          </a:r>
          <a:endParaRPr lang="hu-HU" sz="1500" kern="1200" dirty="0"/>
        </a:p>
      </dsp:txBody>
      <dsp:txXfrm>
        <a:off x="6773744" y="1371378"/>
        <a:ext cx="1352620" cy="1185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4508-78E0-4EFA-A5A2-6D63CDC655F3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7836-D9A0-46E8-A687-19270F67D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3992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4508-78E0-4EFA-A5A2-6D63CDC655F3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7836-D9A0-46E8-A687-19270F67D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5920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4508-78E0-4EFA-A5A2-6D63CDC655F3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7836-D9A0-46E8-A687-19270F67D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31212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02 - Title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2FC9AA-AC06-42C7-92FA-B8FDB79DACE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922" y="362697"/>
            <a:ext cx="8832077" cy="433717"/>
          </a:xfrm>
        </p:spPr>
        <p:txBody>
          <a:bodyPr anchor="ctr">
            <a:noAutofit/>
          </a:bodyPr>
          <a:lstStyle>
            <a:lvl1pPr marL="0" indent="0">
              <a:buNone/>
              <a:defRPr sz="2800" b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pPr lvl="0"/>
            <a:r>
              <a:rPr lang="hu-HU" dirty="0"/>
              <a:t>DIA CÍME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096C857C-170C-4F1B-B495-865736E9EA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1923" y="704275"/>
            <a:ext cx="8832076" cy="433717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defRPr>
            </a:lvl1pPr>
          </a:lstStyle>
          <a:p>
            <a:pPr lvl="0"/>
            <a:r>
              <a:rPr lang="hu-HU" dirty="0"/>
              <a:t>ALCÍM</a:t>
            </a:r>
            <a:endParaRPr lang="en-US" dirty="0"/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57D5578-4F58-4EE0-AB56-CDB1C2B8EE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35" b="61047"/>
          <a:stretch/>
        </p:blipFill>
        <p:spPr>
          <a:xfrm>
            <a:off x="9144000" y="5482995"/>
            <a:ext cx="3048000" cy="137500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02588C00-2601-41E9-BED4-BDC5C649FF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49" y="6335168"/>
            <a:ext cx="1915930" cy="272503"/>
          </a:xfrm>
          <a:prstGeom prst="rect">
            <a:avLst/>
          </a:prstGeom>
        </p:spPr>
      </p:pic>
      <p:cxnSp>
        <p:nvCxnSpPr>
          <p:cNvPr id="5" name="Egyenes összekötő 568">
            <a:extLst>
              <a:ext uri="{FF2B5EF4-FFF2-40B4-BE49-F238E27FC236}">
                <a16:creationId xmlns:a16="http://schemas.microsoft.com/office/drawing/2014/main" id="{3BEC3E76-9EFA-4FBA-A57D-DDEB221CF66C}"/>
              </a:ext>
            </a:extLst>
          </p:cNvPr>
          <p:cNvCxnSpPr>
            <a:cxnSpLocks/>
          </p:cNvCxnSpPr>
          <p:nvPr userDrawn="1"/>
        </p:nvCxnSpPr>
        <p:spPr>
          <a:xfrm>
            <a:off x="407151" y="1124508"/>
            <a:ext cx="612423" cy="0"/>
          </a:xfrm>
          <a:prstGeom prst="line">
            <a:avLst/>
          </a:prstGeom>
          <a:ln w="25400">
            <a:solidFill>
              <a:srgbClr val="0542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6300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4508-78E0-4EFA-A5A2-6D63CDC655F3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7836-D9A0-46E8-A687-19270F67D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7684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4508-78E0-4EFA-A5A2-6D63CDC655F3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7836-D9A0-46E8-A687-19270F67D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338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4508-78E0-4EFA-A5A2-6D63CDC655F3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7836-D9A0-46E8-A687-19270F67D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905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4508-78E0-4EFA-A5A2-6D63CDC655F3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7836-D9A0-46E8-A687-19270F67D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86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4508-78E0-4EFA-A5A2-6D63CDC655F3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7836-D9A0-46E8-A687-19270F67D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2021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4508-78E0-4EFA-A5A2-6D63CDC655F3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7836-D9A0-46E8-A687-19270F67D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20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4508-78E0-4EFA-A5A2-6D63CDC655F3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7836-D9A0-46E8-A687-19270F67D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590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4508-78E0-4EFA-A5A2-6D63CDC655F3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17836-D9A0-46E8-A687-19270F67D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84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E4508-78E0-4EFA-A5A2-6D63CDC655F3}" type="datetimeFigureOut">
              <a:rPr lang="hu-HU" smtClean="0"/>
              <a:t>2020. 07. 20.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17836-D9A0-46E8-A687-19270F67D37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751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ép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5276" y="0"/>
            <a:ext cx="10276724" cy="6858000"/>
          </a:xfrm>
          <a:prstGeom prst="rect">
            <a:avLst/>
          </a:prstGeom>
        </p:spPr>
      </p:pic>
      <p:sp>
        <p:nvSpPr>
          <p:cNvPr id="36" name="Téglalap 35"/>
          <p:cNvSpPr/>
          <p:nvPr/>
        </p:nvSpPr>
        <p:spPr>
          <a:xfrm>
            <a:off x="-580572" y="-1313975"/>
            <a:ext cx="11437257" cy="8358598"/>
          </a:xfrm>
          <a:prstGeom prst="rect">
            <a:avLst/>
          </a:prstGeom>
          <a:blipFill dpi="0" rotWithShape="1">
            <a:blip r:embed="rId3" cstate="screen">
              <a:alphaModFix amt="2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DINPro" panose="02000503030000020003"/>
            </a:endParaRPr>
          </a:p>
        </p:txBody>
      </p:sp>
      <p:pic>
        <p:nvPicPr>
          <p:cNvPr id="23" name="Kép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02537"/>
            <a:ext cx="10601325" cy="6863124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703" y="800907"/>
            <a:ext cx="4329432" cy="686606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6BC31F99-4D82-4145-89AE-A986DCEAB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8555140" y="-1330994"/>
            <a:ext cx="3086100" cy="4940300"/>
          </a:xfrm>
          <a:prstGeom prst="rect">
            <a:avLst/>
          </a:prstGeom>
        </p:spPr>
      </p:pic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F11FFF9D-C712-A04C-8B5C-E14C975294E0}"/>
              </a:ext>
            </a:extLst>
          </p:cNvPr>
          <p:cNvGrpSpPr/>
          <p:nvPr/>
        </p:nvGrpSpPr>
        <p:grpSpPr>
          <a:xfrm>
            <a:off x="-182484" y="2796364"/>
            <a:ext cx="4028628" cy="3964223"/>
            <a:chOff x="7571357" y="3697669"/>
            <a:chExt cx="4028628" cy="3964223"/>
          </a:xfrm>
        </p:grpSpPr>
        <p:sp>
          <p:nvSpPr>
            <p:cNvPr id="14" name="Háromszög 13">
              <a:extLst>
                <a:ext uri="{FF2B5EF4-FFF2-40B4-BE49-F238E27FC236}">
                  <a16:creationId xmlns:a16="http://schemas.microsoft.com/office/drawing/2014/main" id="{F119D9B8-F543-5D41-AB59-00F7ED504A1E}"/>
                </a:ext>
              </a:extLst>
            </p:cNvPr>
            <p:cNvSpPr/>
            <p:nvPr/>
          </p:nvSpPr>
          <p:spPr>
            <a:xfrm rot="5400000">
              <a:off x="7477104" y="4696720"/>
              <a:ext cx="1366676" cy="1178169"/>
            </a:xfrm>
            <a:prstGeom prst="triangle">
              <a:avLst/>
            </a:prstGeom>
            <a:noFill/>
            <a:ln w="6350">
              <a:solidFill>
                <a:srgbClr val="FFFFFF">
                  <a:alpha val="2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NPro" panose="02000503030000020003"/>
              </a:endParaRPr>
            </a:p>
          </p:txBody>
        </p:sp>
        <p:sp>
          <p:nvSpPr>
            <p:cNvPr id="15" name="Háromszög 14">
              <a:extLst>
                <a:ext uri="{FF2B5EF4-FFF2-40B4-BE49-F238E27FC236}">
                  <a16:creationId xmlns:a16="http://schemas.microsoft.com/office/drawing/2014/main" id="{DF4AEC44-F53C-104D-A69D-9CC39F590895}"/>
                </a:ext>
              </a:extLst>
            </p:cNvPr>
            <p:cNvSpPr/>
            <p:nvPr/>
          </p:nvSpPr>
          <p:spPr>
            <a:xfrm rot="5400000">
              <a:off x="7616053" y="6009516"/>
              <a:ext cx="1213658" cy="1046257"/>
            </a:xfrm>
            <a:prstGeom prst="triangle">
              <a:avLst/>
            </a:prstGeom>
            <a:noFill/>
            <a:ln w="6350">
              <a:solidFill>
                <a:srgbClr val="FFFFFF">
                  <a:alpha val="2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NPro" panose="02000503030000020003"/>
              </a:endParaRPr>
            </a:p>
          </p:txBody>
        </p:sp>
        <p:sp>
          <p:nvSpPr>
            <p:cNvPr id="16" name="Háromszög 15">
              <a:extLst>
                <a:ext uri="{FF2B5EF4-FFF2-40B4-BE49-F238E27FC236}">
                  <a16:creationId xmlns:a16="http://schemas.microsoft.com/office/drawing/2014/main" id="{292F0C74-80FF-DE4D-B30E-872898322007}"/>
                </a:ext>
              </a:extLst>
            </p:cNvPr>
            <p:cNvSpPr/>
            <p:nvPr/>
          </p:nvSpPr>
          <p:spPr>
            <a:xfrm rot="5400000">
              <a:off x="8764271" y="4230545"/>
              <a:ext cx="1009824" cy="870538"/>
            </a:xfrm>
            <a:prstGeom prst="triangle">
              <a:avLst/>
            </a:prstGeom>
            <a:noFill/>
            <a:ln w="6350">
              <a:solidFill>
                <a:srgbClr val="FFFFFF">
                  <a:alpha val="2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NPro" panose="02000503030000020003"/>
              </a:endParaRPr>
            </a:p>
          </p:txBody>
        </p:sp>
        <p:sp>
          <p:nvSpPr>
            <p:cNvPr id="17" name="Háromszög 16">
              <a:extLst>
                <a:ext uri="{FF2B5EF4-FFF2-40B4-BE49-F238E27FC236}">
                  <a16:creationId xmlns:a16="http://schemas.microsoft.com/office/drawing/2014/main" id="{2B1AB380-0FF1-5649-880E-E7820175BCAD}"/>
                </a:ext>
              </a:extLst>
            </p:cNvPr>
            <p:cNvSpPr/>
            <p:nvPr/>
          </p:nvSpPr>
          <p:spPr>
            <a:xfrm rot="5400000">
              <a:off x="8763628" y="5476128"/>
              <a:ext cx="1009824" cy="870538"/>
            </a:xfrm>
            <a:prstGeom prst="triangle">
              <a:avLst/>
            </a:prstGeom>
            <a:noFill/>
            <a:ln w="6350">
              <a:solidFill>
                <a:srgbClr val="FFFFFF">
                  <a:alpha val="2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NPro" panose="02000503030000020003"/>
              </a:endParaRPr>
            </a:p>
          </p:txBody>
        </p:sp>
        <p:sp>
          <p:nvSpPr>
            <p:cNvPr id="18" name="Háromszög 17">
              <a:extLst>
                <a:ext uri="{FF2B5EF4-FFF2-40B4-BE49-F238E27FC236}">
                  <a16:creationId xmlns:a16="http://schemas.microsoft.com/office/drawing/2014/main" id="{BF081F39-1D0A-824E-B5FF-ACCBCFFDEE03}"/>
                </a:ext>
              </a:extLst>
            </p:cNvPr>
            <p:cNvSpPr/>
            <p:nvPr/>
          </p:nvSpPr>
          <p:spPr>
            <a:xfrm rot="5400000">
              <a:off x="8762985" y="6721711"/>
              <a:ext cx="1009824" cy="870538"/>
            </a:xfrm>
            <a:prstGeom prst="triangle">
              <a:avLst/>
            </a:prstGeom>
            <a:noFill/>
            <a:ln w="6350">
              <a:solidFill>
                <a:srgbClr val="FFFFFF">
                  <a:alpha val="2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NPro" panose="02000503030000020003"/>
              </a:endParaRPr>
            </a:p>
          </p:txBody>
        </p:sp>
        <p:sp>
          <p:nvSpPr>
            <p:cNvPr id="19" name="Háromszög 18">
              <a:extLst>
                <a:ext uri="{FF2B5EF4-FFF2-40B4-BE49-F238E27FC236}">
                  <a16:creationId xmlns:a16="http://schemas.microsoft.com/office/drawing/2014/main" id="{8D9F9ECA-27D1-854C-B8EB-EDE8466AC67B}"/>
                </a:ext>
              </a:extLst>
            </p:cNvPr>
            <p:cNvSpPr/>
            <p:nvPr/>
          </p:nvSpPr>
          <p:spPr>
            <a:xfrm rot="5400000">
              <a:off x="9986022" y="3746245"/>
              <a:ext cx="704349" cy="607198"/>
            </a:xfrm>
            <a:prstGeom prst="triangle">
              <a:avLst/>
            </a:prstGeom>
            <a:noFill/>
            <a:ln w="6350">
              <a:solidFill>
                <a:srgbClr val="FFFFFF">
                  <a:alpha val="2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NPro" panose="02000503030000020003"/>
              </a:endParaRPr>
            </a:p>
          </p:txBody>
        </p:sp>
        <p:sp>
          <p:nvSpPr>
            <p:cNvPr id="21" name="Háromszög 20">
              <a:extLst>
                <a:ext uri="{FF2B5EF4-FFF2-40B4-BE49-F238E27FC236}">
                  <a16:creationId xmlns:a16="http://schemas.microsoft.com/office/drawing/2014/main" id="{2715D6E8-8FDB-8D4E-BCE1-07A2F9BAD7BD}"/>
                </a:ext>
              </a:extLst>
            </p:cNvPr>
            <p:cNvSpPr/>
            <p:nvPr/>
          </p:nvSpPr>
          <p:spPr>
            <a:xfrm rot="5400000">
              <a:off x="9986021" y="4980098"/>
              <a:ext cx="704349" cy="607198"/>
            </a:xfrm>
            <a:prstGeom prst="triangle">
              <a:avLst/>
            </a:prstGeom>
            <a:noFill/>
            <a:ln w="6350">
              <a:solidFill>
                <a:srgbClr val="FFFFFF">
                  <a:alpha val="2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NPro" panose="02000503030000020003"/>
              </a:endParaRPr>
            </a:p>
          </p:txBody>
        </p:sp>
        <p:sp>
          <p:nvSpPr>
            <p:cNvPr id="22" name="Háromszög 21">
              <a:extLst>
                <a:ext uri="{FF2B5EF4-FFF2-40B4-BE49-F238E27FC236}">
                  <a16:creationId xmlns:a16="http://schemas.microsoft.com/office/drawing/2014/main" id="{CC887BD1-DEA4-4B45-B321-9643B2FF6EC5}"/>
                </a:ext>
              </a:extLst>
            </p:cNvPr>
            <p:cNvSpPr/>
            <p:nvPr/>
          </p:nvSpPr>
          <p:spPr>
            <a:xfrm rot="5400000">
              <a:off x="9986020" y="6229045"/>
              <a:ext cx="704349" cy="607198"/>
            </a:xfrm>
            <a:prstGeom prst="triangle">
              <a:avLst/>
            </a:prstGeom>
            <a:noFill/>
            <a:ln w="6350">
              <a:solidFill>
                <a:srgbClr val="FFFFFF">
                  <a:alpha val="2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NPro" panose="02000503030000020003"/>
              </a:endParaRPr>
            </a:p>
          </p:txBody>
        </p:sp>
        <p:sp>
          <p:nvSpPr>
            <p:cNvPr id="27" name="Háromszög 26">
              <a:extLst>
                <a:ext uri="{FF2B5EF4-FFF2-40B4-BE49-F238E27FC236}">
                  <a16:creationId xmlns:a16="http://schemas.microsoft.com/office/drawing/2014/main" id="{17ECBD23-98A2-304A-BA62-E5729A6B9D7E}"/>
                </a:ext>
              </a:extLst>
            </p:cNvPr>
            <p:cNvSpPr/>
            <p:nvPr/>
          </p:nvSpPr>
          <p:spPr>
            <a:xfrm rot="5400000">
              <a:off x="11161120" y="6950484"/>
              <a:ext cx="471373" cy="406356"/>
            </a:xfrm>
            <a:prstGeom prst="triangle">
              <a:avLst/>
            </a:prstGeom>
            <a:noFill/>
            <a:ln w="6350">
              <a:solidFill>
                <a:srgbClr val="FFFFFF">
                  <a:alpha val="2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NPro" panose="02000503030000020003"/>
              </a:endParaRPr>
            </a:p>
          </p:txBody>
        </p:sp>
        <p:sp>
          <p:nvSpPr>
            <p:cNvPr id="28" name="Háromszög 27">
              <a:extLst>
                <a:ext uri="{FF2B5EF4-FFF2-40B4-BE49-F238E27FC236}">
                  <a16:creationId xmlns:a16="http://schemas.microsoft.com/office/drawing/2014/main" id="{DB7E1431-49AB-014E-BA6E-3B7C4375FEC6}"/>
                </a:ext>
              </a:extLst>
            </p:cNvPr>
            <p:cNvSpPr/>
            <p:nvPr/>
          </p:nvSpPr>
          <p:spPr>
            <a:xfrm rot="5400000">
              <a:off x="11161120" y="5708219"/>
              <a:ext cx="471373" cy="406356"/>
            </a:xfrm>
            <a:prstGeom prst="triangle">
              <a:avLst/>
            </a:prstGeom>
            <a:noFill/>
            <a:ln w="6350">
              <a:solidFill>
                <a:srgbClr val="FFFFFF">
                  <a:alpha val="29804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DINPro" panose="02000503030000020003"/>
              </a:endParaRPr>
            </a:p>
          </p:txBody>
        </p:sp>
      </p:grpSp>
      <p:sp>
        <p:nvSpPr>
          <p:cNvPr id="9" name="Cím 23">
            <a:extLst>
              <a:ext uri="{FF2B5EF4-FFF2-40B4-BE49-F238E27FC236}">
                <a16:creationId xmlns:a16="http://schemas.microsoft.com/office/drawing/2014/main" id="{5F2D469B-D9FE-E54C-8D3F-83DFAFD1290D}"/>
              </a:ext>
            </a:extLst>
          </p:cNvPr>
          <p:cNvSpPr txBox="1">
            <a:spLocks/>
          </p:cNvSpPr>
          <p:nvPr/>
        </p:nvSpPr>
        <p:spPr>
          <a:xfrm>
            <a:off x="992170" y="4128273"/>
            <a:ext cx="6001787" cy="1001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hu-HU" sz="2400" dirty="0">
              <a:solidFill>
                <a:schemeClr val="bg1"/>
              </a:solidFill>
              <a:latin typeface="DINPro-Regular" panose="02000503030000020004" pitchFamily="50" charset="0"/>
            </a:endParaRPr>
          </a:p>
        </p:txBody>
      </p:sp>
      <p:sp>
        <p:nvSpPr>
          <p:cNvPr id="24" name="Szövegdoboz 1">
            <a:extLst>
              <a:ext uri="{FF2B5EF4-FFF2-40B4-BE49-F238E27FC236}">
                <a16:creationId xmlns:a16="http://schemas.microsoft.com/office/drawing/2014/main" id="{25DE2127-2476-4A0E-ACFE-EF014C617ED1}"/>
              </a:ext>
            </a:extLst>
          </p:cNvPr>
          <p:cNvSpPr txBox="1"/>
          <p:nvPr/>
        </p:nvSpPr>
        <p:spPr>
          <a:xfrm>
            <a:off x="1049774" y="3095834"/>
            <a:ext cx="1109704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hu-HU" sz="5400" dirty="0">
                <a:solidFill>
                  <a:schemeClr val="bg1"/>
                </a:solidFill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„</a:t>
            </a:r>
            <a:r>
              <a:rPr lang="hu-HU" sz="5400" dirty="0" err="1">
                <a:solidFill>
                  <a:schemeClr val="bg1"/>
                </a:solidFill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Beyond</a:t>
            </a:r>
            <a:r>
              <a:rPr lang="hu-HU" sz="5400" dirty="0">
                <a:solidFill>
                  <a:schemeClr val="bg1"/>
                </a:solidFill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 </a:t>
            </a:r>
            <a:r>
              <a:rPr lang="hu-HU" sz="5400" dirty="0" err="1">
                <a:solidFill>
                  <a:schemeClr val="bg1"/>
                </a:solidFill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Corona</a:t>
            </a:r>
            <a:r>
              <a:rPr lang="hu-HU" sz="5400" dirty="0">
                <a:solidFill>
                  <a:schemeClr val="bg1"/>
                </a:solidFill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” Forum  </a:t>
            </a:r>
            <a:endParaRPr lang="en-US" sz="5400" dirty="0">
              <a:solidFill>
                <a:schemeClr val="bg1"/>
              </a:solidFill>
              <a:latin typeface="Noto Sans SemBd" panose="020B0702040504020204" pitchFamily="34"/>
              <a:ea typeface="Noto Sans SemBd" panose="020B0702040504020204" pitchFamily="34"/>
              <a:cs typeface="Noto Sans SemBd" panose="020B0702040504020204" pitchFamily="34"/>
            </a:endParaRPr>
          </a:p>
        </p:txBody>
      </p:sp>
      <p:sp>
        <p:nvSpPr>
          <p:cNvPr id="2" name="Szövegdoboz 1"/>
          <p:cNvSpPr txBox="1"/>
          <p:nvPr/>
        </p:nvSpPr>
        <p:spPr>
          <a:xfrm>
            <a:off x="1393457" y="5214558"/>
            <a:ext cx="8691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dirty="0" err="1">
                <a:solidFill>
                  <a:schemeClr val="bg1"/>
                </a:solidFill>
              </a:rPr>
              <a:t>Kanazawa</a:t>
            </a:r>
            <a:r>
              <a:rPr lang="hu-HU" sz="2000" dirty="0">
                <a:solidFill>
                  <a:schemeClr val="bg1"/>
                </a:solidFill>
              </a:rPr>
              <a:t> University </a:t>
            </a:r>
            <a:r>
              <a:rPr lang="hu-HU" sz="2000" dirty="0" err="1">
                <a:solidFill>
                  <a:schemeClr val="bg1"/>
                </a:solidFill>
              </a:rPr>
              <a:t>in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cooperation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with</a:t>
            </a:r>
            <a:r>
              <a:rPr lang="hu-HU" sz="2000" dirty="0">
                <a:solidFill>
                  <a:schemeClr val="bg1"/>
                </a:solidFill>
              </a:rPr>
              <a:t> HEPA and HEPA </a:t>
            </a:r>
            <a:r>
              <a:rPr lang="hu-HU" sz="2000" dirty="0" err="1">
                <a:solidFill>
                  <a:schemeClr val="bg1"/>
                </a:solidFill>
              </a:rPr>
              <a:t>Regiopnal</a:t>
            </a:r>
            <a:r>
              <a:rPr lang="hu-HU" sz="2000" dirty="0">
                <a:solidFill>
                  <a:schemeClr val="bg1"/>
                </a:solidFill>
              </a:rPr>
              <a:t> Office </a:t>
            </a:r>
            <a:r>
              <a:rPr lang="hu-HU" sz="2000" dirty="0" err="1">
                <a:solidFill>
                  <a:schemeClr val="bg1"/>
                </a:solidFill>
              </a:rPr>
              <a:t>in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Japan</a:t>
            </a:r>
            <a:endParaRPr lang="hu-HU" sz="2000" dirty="0">
              <a:solidFill>
                <a:schemeClr val="bg1"/>
              </a:solidFill>
            </a:endParaRPr>
          </a:p>
        </p:txBody>
      </p:sp>
      <p:sp>
        <p:nvSpPr>
          <p:cNvPr id="25" name="Szövegdoboz 24"/>
          <p:cNvSpPr txBox="1"/>
          <p:nvPr/>
        </p:nvSpPr>
        <p:spPr>
          <a:xfrm>
            <a:off x="1393774" y="4334500"/>
            <a:ext cx="7054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>
                <a:solidFill>
                  <a:schemeClr val="bg1"/>
                </a:solidFill>
              </a:rPr>
              <a:t>Proposal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for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participation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in</a:t>
            </a:r>
            <a:r>
              <a:rPr lang="hu-HU" sz="3200" dirty="0">
                <a:solidFill>
                  <a:schemeClr val="bg1"/>
                </a:solidFill>
              </a:rPr>
              <a:t> </a:t>
            </a:r>
            <a:r>
              <a:rPr lang="hu-HU" sz="3200" dirty="0" err="1">
                <a:solidFill>
                  <a:schemeClr val="bg1"/>
                </a:solidFill>
              </a:rPr>
              <a:t>the</a:t>
            </a:r>
            <a:r>
              <a:rPr lang="hu-HU" sz="3200" dirty="0">
                <a:solidFill>
                  <a:schemeClr val="bg1"/>
                </a:solidFill>
              </a:rPr>
              <a:t> program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Szövegdoboz 28"/>
          <p:cNvSpPr txBox="1"/>
          <p:nvPr/>
        </p:nvSpPr>
        <p:spPr>
          <a:xfrm>
            <a:off x="1393774" y="5750806"/>
            <a:ext cx="13516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2020.07.03.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81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8F1B5376-CA54-4882-863E-3E636B083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741" y="307821"/>
            <a:ext cx="10081329" cy="433717"/>
          </a:xfrm>
        </p:spPr>
        <p:txBody>
          <a:bodyPr/>
          <a:lstStyle/>
          <a:p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1.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Beyond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Corona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Forum program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description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</a:t>
            </a:r>
          </a:p>
        </p:txBody>
      </p:sp>
      <p:sp>
        <p:nvSpPr>
          <p:cNvPr id="41" name="Szövegdoboz 8">
            <a:extLst>
              <a:ext uri="{FF2B5EF4-FFF2-40B4-BE49-F238E27FC236}">
                <a16:creationId xmlns:a16="http://schemas.microsoft.com/office/drawing/2014/main" id="{D2253201-9250-48FE-B0CE-5A78B52DEF6F}"/>
              </a:ext>
            </a:extLst>
          </p:cNvPr>
          <p:cNvSpPr txBox="1"/>
          <p:nvPr/>
        </p:nvSpPr>
        <p:spPr>
          <a:xfrm>
            <a:off x="11374927" y="6507639"/>
            <a:ext cx="612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00" dirty="0">
                <a:solidFill>
                  <a:srgbClr val="05428C"/>
                </a:solidFill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01</a:t>
            </a:r>
            <a:endParaRPr lang="en-US" sz="1000" dirty="0">
              <a:solidFill>
                <a:srgbClr val="05428C"/>
              </a:solidFill>
              <a:latin typeface="Noto Sans SemBd" panose="020B0702040504020204" pitchFamily="34"/>
              <a:ea typeface="Noto Sans SemBd" panose="020B0702040504020204" pitchFamily="34"/>
              <a:cs typeface="Noto Sans SemBd" panose="020B0702040504020204" pitchFamily="34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1651561" y="1231939"/>
            <a:ext cx="5869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</a:rPr>
              <a:t>Organizer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Kanazawa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University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Japan</a:t>
            </a: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1651561" y="2129794"/>
            <a:ext cx="91258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</a:rPr>
              <a:t>Objective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Involve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young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talent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in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finding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answers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for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social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and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economic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challenges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the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post COVID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era</a:t>
            </a: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672308" y="3309951"/>
            <a:ext cx="83982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</a:rPr>
              <a:t>Method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: Internet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competition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by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5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minutes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video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pitch</a:t>
            </a: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/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community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voting</a:t>
            </a:r>
            <a:r>
              <a:rPr lang="hu-H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1742030" y="5293818"/>
            <a:ext cx="67430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solidFill>
                  <a:schemeClr val="accent1">
                    <a:lumMod val="50000"/>
                  </a:schemeClr>
                </a:solidFill>
              </a:rPr>
              <a:t>Time </a:t>
            </a:r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</a:rPr>
              <a:t>frame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: May 28 2020 –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January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31 2021</a:t>
            </a:r>
            <a:r>
              <a:rPr lang="hu-HU" sz="32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8" name="Szövegdoboz 17"/>
          <p:cNvSpPr txBox="1"/>
          <p:nvPr/>
        </p:nvSpPr>
        <p:spPr>
          <a:xfrm>
            <a:off x="1672308" y="4548106"/>
            <a:ext cx="78241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err="1">
                <a:solidFill>
                  <a:schemeClr val="accent1">
                    <a:lumMod val="50000"/>
                  </a:schemeClr>
                </a:solidFill>
              </a:rPr>
              <a:t>Participants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: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Student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goups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from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Hungary and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Japan</a:t>
            </a: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374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8F1B5376-CA54-4882-863E-3E636B083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741" y="307821"/>
            <a:ext cx="10081329" cy="433717"/>
          </a:xfrm>
        </p:spPr>
        <p:txBody>
          <a:bodyPr/>
          <a:lstStyle/>
          <a:p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2.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Beyond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Corona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Forum program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phases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1" name="Szövegdoboz 8">
            <a:extLst>
              <a:ext uri="{FF2B5EF4-FFF2-40B4-BE49-F238E27FC236}">
                <a16:creationId xmlns:a16="http://schemas.microsoft.com/office/drawing/2014/main" id="{D2253201-9250-48FE-B0CE-5A78B52DEF6F}"/>
              </a:ext>
            </a:extLst>
          </p:cNvPr>
          <p:cNvSpPr txBox="1"/>
          <p:nvPr/>
        </p:nvSpPr>
        <p:spPr>
          <a:xfrm>
            <a:off x="11374927" y="6507639"/>
            <a:ext cx="612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00" dirty="0">
                <a:solidFill>
                  <a:srgbClr val="05428C"/>
                </a:solidFill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01</a:t>
            </a:r>
            <a:endParaRPr lang="en-US" sz="1000" dirty="0">
              <a:solidFill>
                <a:srgbClr val="05428C"/>
              </a:solidFill>
              <a:latin typeface="Noto Sans SemBd" panose="020B0702040504020204" pitchFamily="34"/>
              <a:ea typeface="Noto Sans SemBd" panose="020B0702040504020204" pitchFamily="34"/>
              <a:cs typeface="Noto Sans SemBd" panose="020B0702040504020204" pitchFamily="34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3932488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412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8F1B5376-CA54-4882-863E-3E636B083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741" y="307821"/>
            <a:ext cx="10081329" cy="433717"/>
          </a:xfrm>
        </p:spPr>
        <p:txBody>
          <a:bodyPr/>
          <a:lstStyle/>
          <a:p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3.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Beyond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Corona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Forum 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time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schedule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1" name="Szövegdoboz 8">
            <a:extLst>
              <a:ext uri="{FF2B5EF4-FFF2-40B4-BE49-F238E27FC236}">
                <a16:creationId xmlns:a16="http://schemas.microsoft.com/office/drawing/2014/main" id="{D2253201-9250-48FE-B0CE-5A78B52DEF6F}"/>
              </a:ext>
            </a:extLst>
          </p:cNvPr>
          <p:cNvSpPr txBox="1"/>
          <p:nvPr/>
        </p:nvSpPr>
        <p:spPr>
          <a:xfrm>
            <a:off x="11374927" y="6507639"/>
            <a:ext cx="612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00" dirty="0">
                <a:solidFill>
                  <a:srgbClr val="05428C"/>
                </a:solidFill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01</a:t>
            </a:r>
            <a:endParaRPr lang="en-US" sz="1000" dirty="0">
              <a:solidFill>
                <a:srgbClr val="05428C"/>
              </a:solidFill>
              <a:latin typeface="Noto Sans SemBd" panose="020B0702040504020204" pitchFamily="34"/>
              <a:ea typeface="Noto Sans SemBd" panose="020B0702040504020204" pitchFamily="34"/>
              <a:cs typeface="Noto Sans SemBd" panose="020B0702040504020204" pitchFamily="34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6333" y="1132920"/>
            <a:ext cx="95535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8F1B5376-CA54-4882-863E-3E636B083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207" y="764173"/>
            <a:ext cx="10969972" cy="4337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6.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Beyond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Corona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Forum 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Kanazawa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University project </a:t>
            </a:r>
            <a:r>
              <a:rPr lang="hu-HU" sz="3600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contact</a:t>
            </a: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41" name="Szövegdoboz 8">
            <a:extLst>
              <a:ext uri="{FF2B5EF4-FFF2-40B4-BE49-F238E27FC236}">
                <a16:creationId xmlns:a16="http://schemas.microsoft.com/office/drawing/2014/main" id="{D2253201-9250-48FE-B0CE-5A78B52DEF6F}"/>
              </a:ext>
            </a:extLst>
          </p:cNvPr>
          <p:cNvSpPr txBox="1"/>
          <p:nvPr/>
        </p:nvSpPr>
        <p:spPr>
          <a:xfrm>
            <a:off x="11374927" y="6507639"/>
            <a:ext cx="612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00" dirty="0">
                <a:solidFill>
                  <a:srgbClr val="05428C"/>
                </a:solidFill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01</a:t>
            </a:r>
            <a:endParaRPr lang="en-US" sz="1000" dirty="0">
              <a:solidFill>
                <a:srgbClr val="05428C"/>
              </a:solidFill>
              <a:latin typeface="Noto Sans SemBd" panose="020B0702040504020204" pitchFamily="34"/>
              <a:ea typeface="Noto Sans SemBd" panose="020B0702040504020204" pitchFamily="34"/>
              <a:cs typeface="Noto Sans SemBd" panose="020B0702040504020204" pitchFamily="34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2718524" y="1977273"/>
            <a:ext cx="6495176" cy="52168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Dr.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Daisuke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Matsushima</a:t>
            </a: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Doctor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(DBA) / Professor</a:t>
            </a:r>
          </a:p>
          <a:p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Faculty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of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Transdisciplinary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Science</a:t>
            </a:r>
          </a:p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Institute of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Transdisciplinary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Science</a:t>
            </a:r>
          </a:p>
          <a:p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Kanazawa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 University</a:t>
            </a:r>
          </a:p>
          <a:p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Phone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: +81-90-7224-0414</a:t>
            </a:r>
          </a:p>
          <a:p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Mail: 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matsushimad</a:t>
            </a:r>
            <a:r>
              <a:rPr lang="hu-HU" sz="2800" dirty="0">
                <a:solidFill>
                  <a:schemeClr val="accent1">
                    <a:lumMod val="50000"/>
                  </a:schemeClr>
                </a:solidFill>
              </a:rPr>
              <a:t>@</a:t>
            </a:r>
            <a:r>
              <a:rPr lang="hu-HU" sz="2800" dirty="0" err="1">
                <a:solidFill>
                  <a:schemeClr val="accent1">
                    <a:lumMod val="50000"/>
                  </a:schemeClr>
                </a:solidFill>
              </a:rPr>
              <a:t>staff.kanazawa-u.ac.jp</a:t>
            </a: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hu-HU" sz="280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hu-HU" sz="2200" dirty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hu-H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2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8F1B5376-CA54-4882-863E-3E636B083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3741" y="307821"/>
            <a:ext cx="10081329" cy="433717"/>
          </a:xfrm>
        </p:spPr>
        <p:txBody>
          <a:bodyPr/>
          <a:lstStyle/>
          <a:p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Appendix 1.</a:t>
            </a:r>
          </a:p>
        </p:txBody>
      </p:sp>
      <p:sp>
        <p:nvSpPr>
          <p:cNvPr id="41" name="Szövegdoboz 8">
            <a:extLst>
              <a:ext uri="{FF2B5EF4-FFF2-40B4-BE49-F238E27FC236}">
                <a16:creationId xmlns:a16="http://schemas.microsoft.com/office/drawing/2014/main" id="{D2253201-9250-48FE-B0CE-5A78B52DEF6F}"/>
              </a:ext>
            </a:extLst>
          </p:cNvPr>
          <p:cNvSpPr txBox="1"/>
          <p:nvPr/>
        </p:nvSpPr>
        <p:spPr>
          <a:xfrm>
            <a:off x="11374927" y="6507639"/>
            <a:ext cx="612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00" dirty="0">
                <a:solidFill>
                  <a:srgbClr val="05428C"/>
                </a:solidFill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01</a:t>
            </a:r>
            <a:endParaRPr lang="en-US" sz="1000" dirty="0">
              <a:solidFill>
                <a:srgbClr val="05428C"/>
              </a:solidFill>
              <a:latin typeface="Noto Sans SemBd" panose="020B0702040504020204" pitchFamily="34"/>
              <a:ea typeface="Noto Sans SemBd" panose="020B0702040504020204" pitchFamily="34"/>
              <a:cs typeface="Noto Sans SemBd" panose="020B0702040504020204" pitchFamily="34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08" y="1031047"/>
            <a:ext cx="9639300" cy="536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4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8F1B5376-CA54-4882-863E-3E636B0839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0207" y="764173"/>
            <a:ext cx="10969972" cy="433717"/>
          </a:xfrm>
        </p:spPr>
        <p:txBody>
          <a:bodyPr/>
          <a:lstStyle/>
          <a:p>
            <a:pPr>
              <a:lnSpc>
                <a:spcPct val="50000"/>
              </a:lnSpc>
            </a:pPr>
            <a:r>
              <a:rPr lang="hu-HU" sz="3600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Appendix 2. </a:t>
            </a:r>
          </a:p>
        </p:txBody>
      </p:sp>
      <p:sp>
        <p:nvSpPr>
          <p:cNvPr id="41" name="Szövegdoboz 8">
            <a:extLst>
              <a:ext uri="{FF2B5EF4-FFF2-40B4-BE49-F238E27FC236}">
                <a16:creationId xmlns:a16="http://schemas.microsoft.com/office/drawing/2014/main" id="{D2253201-9250-48FE-B0CE-5A78B52DEF6F}"/>
              </a:ext>
            </a:extLst>
          </p:cNvPr>
          <p:cNvSpPr txBox="1"/>
          <p:nvPr/>
        </p:nvSpPr>
        <p:spPr>
          <a:xfrm>
            <a:off x="11374927" y="6507639"/>
            <a:ext cx="6124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hu-HU" sz="1000" dirty="0">
                <a:solidFill>
                  <a:srgbClr val="05428C"/>
                </a:solidFill>
                <a:latin typeface="Noto Sans SemBd" panose="020B0702040504020204" pitchFamily="34"/>
                <a:ea typeface="Noto Sans SemBd" panose="020B0702040504020204" pitchFamily="34"/>
                <a:cs typeface="Noto Sans SemBd" panose="020B0702040504020204" pitchFamily="34"/>
              </a:rPr>
              <a:t>01</a:t>
            </a:r>
            <a:endParaRPr lang="en-US" sz="1000" dirty="0">
              <a:solidFill>
                <a:srgbClr val="05428C"/>
              </a:solidFill>
              <a:latin typeface="Noto Sans SemBd" panose="020B0702040504020204" pitchFamily="34"/>
              <a:ea typeface="Noto Sans SemBd" panose="020B0702040504020204" pitchFamily="34"/>
              <a:cs typeface="Noto Sans SemBd" panose="020B0702040504020204" pitchFamily="34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750" y="165490"/>
            <a:ext cx="4696370" cy="6692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1602</TotalTime>
  <Words>179</Words>
  <Application>Microsoft Office PowerPoint</Application>
  <PresentationFormat>Szélesvásznú</PresentationFormat>
  <Paragraphs>38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DINPro</vt:lpstr>
      <vt:lpstr>DINPro-Regular</vt:lpstr>
      <vt:lpstr>Noto Sans</vt:lpstr>
      <vt:lpstr>Noto Sans SemBd</vt:lpstr>
      <vt:lpstr>Wingdings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Csutora Balázs</dc:creator>
  <cp:lastModifiedBy>Buzás Tibor</cp:lastModifiedBy>
  <cp:revision>157</cp:revision>
  <dcterms:created xsi:type="dcterms:W3CDTF">2020-04-27T08:30:14Z</dcterms:created>
  <dcterms:modified xsi:type="dcterms:W3CDTF">2020-07-20T11:09:31Z</dcterms:modified>
</cp:coreProperties>
</file>